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1420000">
            <a:off x="202848" y="619308"/>
            <a:ext cx="10464295" cy="328629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Megalkuvók csapata</a:t>
            </a:r>
            <a:br>
              <a:rPr lang="hu-HU" dirty="0" smtClean="0"/>
            </a:br>
            <a:r>
              <a:rPr lang="hu-HU" dirty="0" smtClean="0"/>
              <a:t>bemutatja: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21420000">
            <a:off x="983063" y="4033244"/>
            <a:ext cx="9755187" cy="550333"/>
          </a:xfrm>
        </p:spPr>
        <p:txBody>
          <a:bodyPr/>
          <a:lstStyle/>
          <a:p>
            <a:r>
              <a:rPr lang="hu-HU" dirty="0" smtClean="0"/>
              <a:t>Rendező: </a:t>
            </a:r>
            <a:r>
              <a:rPr lang="hu-HU" dirty="0" err="1" smtClean="0"/>
              <a:t>Paulay</a:t>
            </a:r>
            <a:r>
              <a:rPr lang="hu-HU" dirty="0" smtClean="0"/>
              <a:t> Ede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 rot="21397186">
            <a:off x="1920031" y="2453727"/>
            <a:ext cx="788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>
                <a:solidFill>
                  <a:srgbClr val="B80E0F"/>
                </a:solidFill>
              </a:rPr>
              <a:t>CSONGOR ÉS TÜNDE </a:t>
            </a:r>
            <a:endParaRPr lang="hu-HU" sz="7200" dirty="0">
              <a:solidFill>
                <a:srgbClr val="B80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39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Paulay</a:t>
            </a:r>
            <a:r>
              <a:rPr lang="hu-HU" dirty="0" smtClean="0"/>
              <a:t> </a:t>
            </a:r>
            <a:r>
              <a:rPr lang="hu-HU" dirty="0" err="1" smtClean="0"/>
              <a:t>ede</a:t>
            </a:r>
            <a:r>
              <a:rPr lang="hu-HU" dirty="0" smtClean="0"/>
              <a:t> élete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1836. Március 12 (Tokaj) – 1894. március 12 (Budapest)</a:t>
            </a:r>
          </a:p>
          <a:p>
            <a:r>
              <a:rPr lang="hu-HU" dirty="0" smtClean="0"/>
              <a:t>1836 Március 15: legidősebb testvérként megkeresztelik</a:t>
            </a:r>
          </a:p>
          <a:p>
            <a:r>
              <a:rPr lang="hu-HU" dirty="0" smtClean="0"/>
              <a:t>Gimnáziumi éveit Budán, Kassán és Sátoraljaújhelyen végezte</a:t>
            </a:r>
          </a:p>
          <a:p>
            <a:r>
              <a:rPr lang="hu-HU" dirty="0" smtClean="0"/>
              <a:t>Szülei egyházi pályára szánták, de 1851-ben színész lett Kassán</a:t>
            </a:r>
          </a:p>
          <a:p>
            <a:r>
              <a:rPr lang="hu-HU" dirty="0" smtClean="0"/>
              <a:t>1854: Láng Boldizsár által vezetett egyesület tagja, novemberben már a saját nevével lépett fel</a:t>
            </a:r>
            <a:endParaRPr lang="hu-HU" dirty="0"/>
          </a:p>
        </p:txBody>
      </p:sp>
      <p:pic>
        <p:nvPicPr>
          <p:cNvPr id="7" name="Picture 2" descr="Paulay Ede az 1880-as években (Klösz György felvétel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257" y="270902"/>
            <a:ext cx="23812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9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1859, December: feleségül veszi </a:t>
            </a:r>
            <a:r>
              <a:rPr lang="hu-HU" dirty="0" err="1"/>
              <a:t>Gvozdanovits</a:t>
            </a:r>
            <a:r>
              <a:rPr lang="hu-HU" dirty="0"/>
              <a:t> </a:t>
            </a:r>
            <a:r>
              <a:rPr lang="hu-HU" dirty="0" smtClean="0"/>
              <a:t>Juliát</a:t>
            </a:r>
          </a:p>
          <a:p>
            <a:r>
              <a:rPr lang="hu-HU" dirty="0" smtClean="0"/>
              <a:t>1860-63: kolozsvári állandó színház első rangú drámai színésze, rendezője</a:t>
            </a:r>
          </a:p>
          <a:p>
            <a:r>
              <a:rPr lang="hu-HU" dirty="0" smtClean="0"/>
              <a:t>1863: Meghívást kap a Nemzeti Színháztól</a:t>
            </a:r>
          </a:p>
          <a:p>
            <a:r>
              <a:rPr lang="hu-HU" dirty="0" smtClean="0"/>
              <a:t>1864: Drámabíráló bizottsági tag</a:t>
            </a:r>
          </a:p>
          <a:p>
            <a:r>
              <a:rPr lang="hu-HU" dirty="0"/>
              <a:t>1868. március </a:t>
            </a:r>
            <a:r>
              <a:rPr lang="hu-HU" dirty="0" smtClean="0"/>
              <a:t>11: Színpadra kerül az első rendezése, a Hamlet</a:t>
            </a:r>
            <a:endParaRPr lang="hu-HU" dirty="0"/>
          </a:p>
        </p:txBody>
      </p:sp>
      <p:pic>
        <p:nvPicPr>
          <p:cNvPr id="4098" name="Picture 2" descr="http://mek.oszk.hu/02000/02065/html/2kotet/img/szinh187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10" y="90905"/>
            <a:ext cx="4212363" cy="291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33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Csongor és Tünde rendezése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Vörösmarty műve, írta 1830-ban. </a:t>
            </a:r>
            <a:br>
              <a:rPr lang="hu-HU" dirty="0" smtClean="0"/>
            </a:br>
            <a:r>
              <a:rPr lang="hu-HU" dirty="0" smtClean="0"/>
              <a:t>(Sajnos életében nem láthatta színpadon) </a:t>
            </a:r>
          </a:p>
          <a:p>
            <a:r>
              <a:rPr lang="hu-HU" dirty="0" err="1" smtClean="0"/>
              <a:t>Paulay</a:t>
            </a:r>
            <a:r>
              <a:rPr lang="hu-HU" dirty="0" smtClean="0"/>
              <a:t> rendezi meg elsőként ezt a művet a Nemzeti Színházban</a:t>
            </a:r>
          </a:p>
          <a:p>
            <a:r>
              <a:rPr lang="hu-HU" dirty="0" smtClean="0"/>
              <a:t>1879 December 1: Bemutató a Nemzeti színpadán</a:t>
            </a:r>
          </a:p>
          <a:p>
            <a:r>
              <a:rPr lang="hu-HU" dirty="0" smtClean="0"/>
              <a:t>1894: A 100. előadás a Nemzetiben</a:t>
            </a:r>
          </a:p>
          <a:p>
            <a:r>
              <a:rPr lang="hu-HU" dirty="0" smtClean="0"/>
              <a:t>Az előadás kísérőzenéjét Erkel Gyula szerezte.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1545929"/>
            <a:ext cx="3334839" cy="48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2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címszereplők</a:t>
            </a:r>
            <a:endParaRPr lang="hu-HU" dirty="0"/>
          </a:p>
        </p:txBody>
      </p:sp>
      <p:pic>
        <p:nvPicPr>
          <p:cNvPr id="2050" name="Picture 2" descr="https://upload.wikimedia.org/wikipedia/commons/a/a9/Nagy_Imre_1876_ut%C3%A1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37765"/>
            <a:ext cx="2155701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8/8a/M%C3%A1rkus_Em%C3%ADlia-1897.jpg/180px-M%C3%A1rkus_Em%C3%ADlia-1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237" y="1837765"/>
            <a:ext cx="2098228" cy="33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166353" y="2216356"/>
            <a:ext cx="5100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Balra Nagy Imre (1849-1893) látható, aki Csongort, jobbra Márkus Emília (1860-1949), aki Tündét alakította.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797163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szereplők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Jászai Mari (</a:t>
            </a:r>
            <a:r>
              <a:rPr lang="hu-HU" dirty="0" err="1" smtClean="0"/>
              <a:t>Mirígy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Helvey</a:t>
            </a:r>
            <a:r>
              <a:rPr lang="hu-HU" dirty="0" smtClean="0"/>
              <a:t> Laura (</a:t>
            </a:r>
            <a:r>
              <a:rPr lang="hu-HU" dirty="0" err="1" smtClean="0"/>
              <a:t>Ledere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Újházy</a:t>
            </a:r>
            <a:r>
              <a:rPr lang="hu-HU" dirty="0" smtClean="0"/>
              <a:t> Ede (Kalmár)</a:t>
            </a:r>
          </a:p>
          <a:p>
            <a:r>
              <a:rPr lang="hu-HU" dirty="0" smtClean="0"/>
              <a:t>E. Kovács Gyula (Fejedelem)</a:t>
            </a:r>
          </a:p>
          <a:p>
            <a:r>
              <a:rPr lang="hu-HU" dirty="0" smtClean="0"/>
              <a:t>Bercsényi Béla (Tudós)</a:t>
            </a:r>
            <a:endParaRPr lang="hu-HU" dirty="0"/>
          </a:p>
        </p:txBody>
      </p:sp>
      <p:pic>
        <p:nvPicPr>
          <p:cNvPr id="3074" name="Picture 2" descr="http://www.huszadikszazad.hu/img/20/1938_jaszai_mari_mikor_eloszor_szinpadra_lepe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29" y="1729864"/>
            <a:ext cx="2180766" cy="25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a/a0/Helvey_Laura.jpg/200px-Helvey_La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54" y="1717451"/>
            <a:ext cx="1905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9/9b/Bercs%C3%A9nyi_B%C3%A9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13" y="1729864"/>
            <a:ext cx="1715883" cy="25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89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1420000">
            <a:off x="813928" y="469472"/>
            <a:ext cx="9755187" cy="2766528"/>
          </a:xfrm>
        </p:spPr>
        <p:txBody>
          <a:bodyPr/>
          <a:lstStyle/>
          <a:p>
            <a:pPr algn="ctr"/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21420000">
            <a:off x="20587" y="3382719"/>
            <a:ext cx="11018577" cy="1075247"/>
          </a:xfrm>
        </p:spPr>
        <p:txBody>
          <a:bodyPr/>
          <a:lstStyle/>
          <a:p>
            <a:pPr algn="ctr"/>
            <a:r>
              <a:rPr lang="hu-HU" dirty="0" smtClean="0"/>
              <a:t>Készült a NemzetiSzínháztörténeti vetélkedőre, 2016-ban.</a:t>
            </a:r>
          </a:p>
          <a:p>
            <a:pPr algn="ctr"/>
            <a:r>
              <a:rPr lang="hu-HU" dirty="0" smtClean="0"/>
              <a:t>Csapat tagok: Koós Petra, Kovács Tamás, Molnár Kristóf, Vetró Viktor</a:t>
            </a:r>
          </a:p>
          <a:p>
            <a:pPr algn="ctr"/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8804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TM04033927[[fn=Fő esemény]]</Template>
  <TotalTime>78</TotalTime>
  <Words>201</Words>
  <Application>Microsoft Office PowerPoint</Application>
  <PresentationFormat>Szélesvásznú</PresentationFormat>
  <Paragraphs>32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Impact</vt:lpstr>
      <vt:lpstr>Fő esemény</vt:lpstr>
      <vt:lpstr>A Megalkuvók csapata bemutatja:   </vt:lpstr>
      <vt:lpstr>Paulay ede élete</vt:lpstr>
      <vt:lpstr>PowerPoint bemutató</vt:lpstr>
      <vt:lpstr>Csongor és Tünde rendezése</vt:lpstr>
      <vt:lpstr>A címszereplők</vt:lpstr>
      <vt:lpstr>További szereplők</vt:lpstr>
      <vt:lpstr>Köszönjük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Megalkuvók csapata bemutatja:  Csongor és tünde   rendező: Paulay Ede</dc:title>
  <dc:creator>Vetró Viktor</dc:creator>
  <cp:lastModifiedBy>Vetró Viktor</cp:lastModifiedBy>
  <cp:revision>9</cp:revision>
  <dcterms:created xsi:type="dcterms:W3CDTF">2016-03-20T11:07:58Z</dcterms:created>
  <dcterms:modified xsi:type="dcterms:W3CDTF">2016-03-20T12:26:48Z</dcterms:modified>
</cp:coreProperties>
</file>